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17831-8692-4ECE-B044-5DC42EA309E6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6C19B-7831-450C-BE92-5AA018ECF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4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11BB7-A67A-4229-BA99-B969EAD1C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7E7AC-B87E-4DA3-9A28-0762E2A61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F663F-F04F-436A-A56A-01F76EB98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820-7E12-4AA3-8471-6178B2E1B972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32CB2-B9F4-4278-A2A6-A3360E68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4631-2E54-4641-9EDE-AEAE6369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9603-256A-4D84-A658-6E7D8B8A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4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F55A-6BCD-40DA-B0EA-02CFCCF3B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AB343-FB75-4669-9BA4-20C5BDB70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561D8-A1B8-4AFF-A164-253FAA243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820-7E12-4AA3-8471-6178B2E1B972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04F99-3C8E-46DA-B993-4D38672D2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8FDC9-A9D0-40F4-9376-E7BCEA01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9603-256A-4D84-A658-6E7D8B8A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42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B3CB46-5CB2-4064-B14B-68B516B47A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DA6C2-CEAF-4EDD-8022-DB3A4EC6D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465A1-7FC4-4033-A081-C1F1692C9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820-7E12-4AA3-8471-6178B2E1B972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94A52-D8A5-43AE-8749-A70BC39C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B4DC-50DE-4E6C-96F0-12AF0E3A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9603-256A-4D84-A658-6E7D8B8A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56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3E012-5E50-4905-AFD6-8946E095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9EE6F-4E6D-480B-B2CB-E956EA133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EA57B-DE5D-4EA6-B6B4-E9F0D327A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820-7E12-4AA3-8471-6178B2E1B972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E2A29-B109-463C-B5B0-A4385DE0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90483-FD09-4D0B-A675-FE39EBD92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9603-256A-4D84-A658-6E7D8B8A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4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BF048-1060-45AF-997A-607EF741B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5FA5A-E8E5-4733-89A5-52F917670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EC786-31A4-4323-8E10-409DD442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820-7E12-4AA3-8471-6178B2E1B972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751F8-B42F-48EB-BAEF-8DEF2B62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D5D32-D75C-4E14-81CC-0267AAAFE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9603-256A-4D84-A658-6E7D8B8A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74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1192-75E3-49AB-99A6-2A7DFB36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624DF-5FDD-417A-94B3-DD4592070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8E78A-979D-4AC5-ACF6-B9F9E9FA1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81CBC-121E-4926-A68A-B863184F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820-7E12-4AA3-8471-6178B2E1B972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CD0FF-8290-4C43-971A-089E21EE3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5C54D-8844-4968-A83D-06C21B0EF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9603-256A-4D84-A658-6E7D8B8A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4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8D554-191A-47AE-8EB9-C50700FBB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B849F-BB9E-409D-9377-91CDDAF8B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CB268-6FEE-43C7-B563-52D18B82F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17F7F5-A765-4D40-BB7F-C3AB2DEB9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4B4326-B1E8-42AE-9000-797D59FDD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E71F7F-59AF-430D-B72F-D27ED8167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820-7E12-4AA3-8471-6178B2E1B972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32C3B9-0478-4071-85D2-AABB8A93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1309DC-726A-4E1C-8B0E-BB46E5EA5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9603-256A-4D84-A658-6E7D8B8A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25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8A06A-B7D7-4530-9D42-8EC1C8EB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EC167B-F4E1-486F-BB3C-9E19B34D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820-7E12-4AA3-8471-6178B2E1B972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295F55-D2B6-4065-BEE8-13D404C31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015C8-B537-44CF-BD32-ED128CC98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9603-256A-4D84-A658-6E7D8B8A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64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EE196F-2BCE-4920-8317-9372D9F52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820-7E12-4AA3-8471-6178B2E1B972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0131E-1E56-4AA3-8606-8E23203BE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9EE56B-7710-4F33-BEA2-EA9AA3ED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9603-256A-4D84-A658-6E7D8B8A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76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3C2F2-FEF7-4D94-B4FC-9903962C6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380-590A-4B74-97B4-E73F84417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8670D-B185-4FEA-B35D-AAF402565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C26EA-F647-495A-96F9-4D2E3558E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820-7E12-4AA3-8471-6178B2E1B972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6AA57-128E-470B-AE95-C10E34C4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0D3A5-D52E-4920-A87B-5A9616403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9603-256A-4D84-A658-6E7D8B8A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78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846C2-208D-4701-86B7-110037A7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23BB9A-E71C-4EE9-A1A6-8D4FD6820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3B6C9E-2D59-4044-BE55-4048D32DE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93E6C-D567-44DC-B4FB-02AB5301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1820-7E12-4AA3-8471-6178B2E1B972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89A6A-29AF-43AA-A5D2-023D0382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8CA55-02FC-448D-9434-948827B58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A9603-256A-4D84-A658-6E7D8B8A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7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C58703-2A1D-4B2F-844F-21DEFE74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CF4D5-9ACB-4CA2-B14E-111E5C4A5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C2422-69AE-46BB-ADBE-AE0D42EEF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1820-7E12-4AA3-8471-6178B2E1B972}" type="datetimeFigureOut">
              <a:rPr lang="en-GB" smtClean="0"/>
              <a:t>20/08/2019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DC0B5-950A-46B7-9899-FCBFFF56A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E5E93-256F-429D-9914-015D86B98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A9603-256A-4D84-A658-6E7D8B8AE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8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D91423-638A-45F0-A528-B0130583A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28" y="222021"/>
            <a:ext cx="8551943" cy="641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Thurston</dc:creator>
  <cp:lastModifiedBy>Charlotte Thurston</cp:lastModifiedBy>
  <cp:revision>1</cp:revision>
  <dcterms:created xsi:type="dcterms:W3CDTF">2019-08-20T12:50:31Z</dcterms:created>
  <dcterms:modified xsi:type="dcterms:W3CDTF">2019-08-20T12:50:45Z</dcterms:modified>
</cp:coreProperties>
</file>