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8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2F42"/>
    <a:srgbClr val="AB1842"/>
    <a:srgbClr val="02791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0"/>
  </p:normalViewPr>
  <p:slideViewPr>
    <p:cSldViewPr snapToGrid="0" snapToObjects="1">
      <p:cViewPr varScale="1">
        <p:scale>
          <a:sx n="59" d="100"/>
          <a:sy n="59" d="100"/>
        </p:scale>
        <p:origin x="41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51D22-DB8F-E44B-9CF0-C830E71D29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Helvetica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74A43-73B5-4E4C-9CB7-379BE579F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C7913-0DDD-4047-91FE-9421F369B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8FDF5-E6D0-EE4F-B30E-966E5C59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8538-4573-C642-893E-61C9FBA9D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2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A6BFB-0468-B04A-8BEE-462D2A10A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CCCE4-9A84-D240-88A2-E64894B45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AAC81-5634-9C40-8B4D-C5BC9F11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C90C8-371F-8947-A067-D7C02916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E17BA-830E-1C49-8266-3949B27D7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6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60491B-DEF7-3049-923B-49B6C0F67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6A7A7-251E-E044-B88D-21E446B99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DFD32-AECA-9043-AD08-65A79332A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AC6B5-FE92-CE4B-95F7-6C5FE51F7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6EC43-4AE8-A84E-82D2-9F92A239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2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49A8C-9656-DC4C-88FB-292332728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989E0-0E05-1842-A5DB-35766031F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  <a:lvl2pPr>
              <a:defRPr>
                <a:latin typeface="Helvetica" pitchFamily="2" charset="0"/>
              </a:defRPr>
            </a:lvl2pPr>
            <a:lvl3pPr>
              <a:defRPr>
                <a:latin typeface="Helvetica" pitchFamily="2" charset="0"/>
              </a:defRPr>
            </a:lvl3pPr>
            <a:lvl4pPr>
              <a:defRPr>
                <a:latin typeface="Helvetica" pitchFamily="2" charset="0"/>
              </a:defRPr>
            </a:lvl4pPr>
            <a:lvl5pPr>
              <a:defRPr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62575-9660-2342-96B8-F1A34EA3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B2EC4-2D2C-924F-B6A9-6BCA7FAFD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C77EA-23C1-5547-9D3A-F29877105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2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7DDF6-A8CB-914F-8669-552A2A56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CBEF1-E2BA-8849-BD22-F9E0374F0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3E940-6D60-CB42-B499-F14C063F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1CE2C-E6C5-A148-9054-D4323050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9F4B6-3E78-FF47-A6DB-8652A6A4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6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48C3C-CB3C-BC42-A454-CE02DEB51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F5A0C-8BA0-4646-95ED-20626A85F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C294D-41A9-3244-82BA-C2D3A3458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9E606-1912-2E43-AB91-6D2D1499C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5F952-6CEB-294C-B2D8-1F3C08391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FD135-A093-A146-AB7A-2BB22BEE0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1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28B2-BEED-B846-A7AB-FEE217BB1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9730A-518E-FA47-8B75-ED2A4C6E2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9F8B9-6B52-5D48-84D5-13B7A97C7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CDC79C-6DEE-0B4B-80A4-4A4801163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14B169-E871-0545-8E79-1535C1CA8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8C5238-1556-D746-B8B5-75E13E19E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1B6707-918E-754B-B56F-C2FD7DDD6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2E0DD4-9EB6-4B45-8C1E-4B248276D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0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B5F7-757A-004E-B99A-E14DE3BA6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F7D70A-D850-004E-82AD-56EFB3493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1E3B5-5ACF-BB4D-AEE5-2ED6FD71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B3AB-183F-1D4B-8F77-9742D54E9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2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EF72C-4441-1A46-A964-42EDFED11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E6C55A-50F1-A349-87D3-DF44E3D68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233EC-4FEF-8742-B31C-87241519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4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64838-75D0-924A-A0D8-DD7132D73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9CEDC-43F0-974F-B365-C29E9D42C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27636-19F7-E046-A096-284ECFD5D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FE1C0B-FB57-C94A-9679-71107F16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2A385-9EA6-F044-A28D-2B086E8D7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6F49A-5C7B-224B-B9A3-3A57EC05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5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98451-8358-424B-A242-328D448D7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08BC89-81A7-E64E-9CBE-2F668FAA2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7A4245-A962-704F-A24B-AD38AB2B5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F608F-1D82-B54F-890B-CD25FAE3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A8D84-2B42-AD47-970F-08DC319E3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C8A29-FFC6-FE44-90A0-7BC46DF5B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4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647062-C10E-8141-9E68-565529D1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3071-4D46-3F49-9995-7DBC222F4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4D7C5-60BA-1D48-A0BE-52A0D53D9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3251E-54C6-2E46-917F-E065B73FAB8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DFDD1-1299-B34C-82F5-404BA71BDC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1A940-AA80-EF4B-8104-06FC12E6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404B4-7A76-3F40-9A88-516E3EC1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0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618DF61-BBB2-DA48-9CCF-0F341DDC1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AFE-B57D-CC4A-9380-F3DC440D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535" y="999179"/>
            <a:ext cx="10764386" cy="521706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>
                <a:latin typeface="Helvetica"/>
                <a:cs typeface="Helvetica"/>
              </a:rPr>
              <a:t>1. Pia said she didn’t work with real animals.  What kind of animals do you think she works with? </a:t>
            </a:r>
            <a:endParaRPr lang="en-US" sz="1800" b="1" dirty="0"/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Pia works with soft toy animals because she works in a shop</a:t>
            </a: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Pia works with drawings of animals because she is an illustrator </a:t>
            </a:r>
            <a:endParaRPr lang="en-US" sz="1800" dirty="0">
              <a:cs typeface="Helvetica"/>
            </a:endParaRP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Pia works with decoration animals because she is a Christmas decorator</a:t>
            </a:r>
          </a:p>
          <a:p>
            <a:pPr marL="514350" indent="-514350">
              <a:buAutoNum type="alphaLcPeriod"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2. What subjects did Pia say were important for her job?</a:t>
            </a:r>
            <a:r>
              <a:rPr lang="en-US" sz="1800" dirty="0"/>
              <a:t> </a:t>
            </a: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  </a:t>
            </a:r>
            <a:r>
              <a:rPr lang="en-US" sz="1800" dirty="0" err="1">
                <a:latin typeface="Helvetica"/>
                <a:cs typeface="Helvetica"/>
              </a:rPr>
              <a:t>Maths</a:t>
            </a:r>
            <a:r>
              <a:rPr lang="en-US" sz="1800" dirty="0">
                <a:latin typeface="Helvetica"/>
                <a:cs typeface="Helvetica"/>
              </a:rPr>
              <a:t>, art and reading </a:t>
            </a:r>
            <a:endParaRPr lang="en-US" sz="1800" dirty="0">
              <a:cs typeface="Helvetica"/>
            </a:endParaRP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  Science and geography</a:t>
            </a: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  Design and technology </a:t>
            </a:r>
            <a:endParaRPr lang="en-US" sz="1800" dirty="0">
              <a:cs typeface="Helvetica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>
                <a:latin typeface="Helvetica"/>
                <a:cs typeface="Helvetica"/>
              </a:rPr>
              <a:t>3. What does Pia do the rest of the year when it isn’t the festive season? </a:t>
            </a:r>
            <a:endParaRPr lang="en-US" sz="1800" b="1" dirty="0">
              <a:cs typeface="Helvetica"/>
            </a:endParaRP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She doesn’t work during the rest of the year   </a:t>
            </a:r>
            <a:endParaRPr lang="en-US" sz="1800" dirty="0">
              <a:cs typeface="Helvetica"/>
            </a:endParaRP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She goes on holiday to a sunny place after all her outdoor work in the winter </a:t>
            </a:r>
            <a:endParaRPr lang="en-US" sz="1800" dirty="0">
              <a:cs typeface="Helvetica"/>
            </a:endParaRP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She takes a well-earned break and then works really hard most of the year to prepare for the following Christmas</a:t>
            </a:r>
            <a:endParaRPr lang="en-US" sz="1800" dirty="0">
              <a:cs typeface="Helvetica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5400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1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4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6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8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9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AFE-B57D-CC4A-9380-F3DC440D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079" y="820468"/>
            <a:ext cx="10515600" cy="521706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/>
              <a:t>4. Where was Sarah when she told us what her job is? </a:t>
            </a: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In </a:t>
            </a:r>
            <a:r>
              <a:rPr lang="en-US" sz="1800" dirty="0" err="1">
                <a:latin typeface="Helvetica"/>
                <a:cs typeface="Helvetica"/>
              </a:rPr>
              <a:t>Donnyland</a:t>
            </a:r>
            <a:r>
              <a:rPr lang="en-US" sz="1800" dirty="0">
                <a:latin typeface="Helvetica"/>
                <a:cs typeface="Helvetica"/>
              </a:rPr>
              <a:t> </a:t>
            </a:r>
            <a:endParaRPr lang="en-US" sz="1800" dirty="0">
              <a:cs typeface="Helvetica"/>
            </a:endParaRP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On the stage at Cast Theatre in Doncaster </a:t>
            </a:r>
            <a:endParaRPr lang="en-US" sz="1800">
              <a:cs typeface="Helvetica"/>
            </a:endParaRP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At her house  </a:t>
            </a:r>
            <a:endParaRPr lang="en-US" sz="1800">
              <a:cs typeface="Helvetica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5. What does Sarah’s job involve?  </a:t>
            </a: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Getting people involved in the theatre </a:t>
            </a:r>
            <a:endParaRPr lang="en-US" sz="1800">
              <a:cs typeface="Helvetica"/>
            </a:endParaRP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Running drama workshops for children and young people of all ages</a:t>
            </a: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Performing on the stage</a:t>
            </a:r>
          </a:p>
          <a:p>
            <a:pPr marL="342900" indent="-342900">
              <a:buAutoNum type="alphaLcPeriod" startAt="4"/>
            </a:pPr>
            <a:r>
              <a:rPr lang="en-US" sz="1800" dirty="0">
                <a:latin typeface="Helvetica"/>
                <a:cs typeface="Helvetica"/>
              </a:rPr>
              <a:t>All of the above! </a:t>
            </a:r>
            <a:endParaRPr lang="en-US" sz="1800" dirty="0">
              <a:cs typeface="Helvetica"/>
            </a:endParaRPr>
          </a:p>
          <a:p>
            <a:pPr marL="342900" indent="-342900">
              <a:buAutoNum type="alphaLcPeriod" startAt="4"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6. Why did Sarah’s clue say she made things, but not objects? </a:t>
            </a: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Sarah makes costumes for the theatre</a:t>
            </a: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Sarah makes the sets for the plays </a:t>
            </a:r>
            <a:endParaRPr lang="en-US" sz="1800">
              <a:cs typeface="Helvetica"/>
            </a:endParaRP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Theatre performances are something that are created by people</a:t>
            </a:r>
          </a:p>
          <a:p>
            <a:pPr marL="342900" indent="-342900">
              <a:buAutoNum type="alphaLcPeriod"/>
            </a:pPr>
            <a:endParaRPr lang="en-US" sz="1800" dirty="0"/>
          </a:p>
          <a:p>
            <a:pPr marL="342900" indent="-342900">
              <a:buAutoNum type="alphaL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4211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AFE-B57D-CC4A-9380-F3DC440D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7814" y="704142"/>
            <a:ext cx="10515600" cy="52170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b="1" dirty="0"/>
              <a:t>7. Shaun is the chef for which famous family?  </a:t>
            </a: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The Royal Family at Buckingham Palace</a:t>
            </a: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Peppa, George, Mummy Pig and Daddy Pig</a:t>
            </a:r>
          </a:p>
          <a:p>
            <a:pPr marL="514350" indent="-51435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The Beckhams </a:t>
            </a:r>
            <a:endParaRPr lang="en-US" sz="1800" dirty="0">
              <a:cs typeface="Helvetica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8. Since when did Shaun want to become a chef?  </a:t>
            </a: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Since he was a young child helping to bake at home  </a:t>
            </a:r>
            <a:endParaRPr lang="en-US" sz="1800" dirty="0">
              <a:cs typeface="Helvetica"/>
            </a:endParaRP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Since he worked in a restaurant as a teenager</a:t>
            </a: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Since he was in secondary school studying food technology</a:t>
            </a:r>
          </a:p>
          <a:p>
            <a:pPr marL="342900" indent="-342900">
              <a:buAutoNum type="alphaLcPeriod" startAt="4"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9. What is on the menu for the Christmas meal that Shaun is preparing? </a:t>
            </a:r>
          </a:p>
          <a:p>
            <a:pPr marL="342900" indent="-342900">
              <a:buAutoNum type="alphaLcPeriod"/>
            </a:pPr>
            <a:r>
              <a:rPr lang="en-US" sz="1800" dirty="0">
                <a:latin typeface="Helvetica"/>
                <a:cs typeface="Helvetica"/>
              </a:rPr>
              <a:t>Turkey, Christmas pudding, mince pies, Brussels sprouts and pigs-in-blankets </a:t>
            </a:r>
            <a:endParaRPr lang="en-US" sz="1800" dirty="0">
              <a:cs typeface="Helvetica"/>
            </a:endParaRPr>
          </a:p>
          <a:p>
            <a:pPr marL="342900" indent="-342900">
              <a:buAutoNum type="alphaLcPeriod"/>
            </a:pPr>
            <a:r>
              <a:rPr lang="en-US" sz="1800" dirty="0"/>
              <a:t>Goose, roasted potatoes and carrots, bread sauce, Christmas cake </a:t>
            </a:r>
          </a:p>
          <a:p>
            <a:pPr marL="342900" indent="-342900">
              <a:buAutoNum type="alphaLcPeriod"/>
            </a:pPr>
            <a:r>
              <a:rPr lang="en-US" sz="1800" dirty="0"/>
              <a:t>Fish and chips and jelly and ice cream </a:t>
            </a:r>
          </a:p>
          <a:p>
            <a:pPr marL="342900" indent="-342900">
              <a:buAutoNum type="alphaLcPeriod"/>
            </a:pPr>
            <a:endParaRPr lang="en-US" sz="1800" dirty="0"/>
          </a:p>
          <a:p>
            <a:pPr marL="342900" indent="-342900">
              <a:buAutoNum type="alphaLcPeriod"/>
            </a:pPr>
            <a:endParaRPr lang="en-US" sz="1800" dirty="0"/>
          </a:p>
          <a:p>
            <a:pPr marL="342900" indent="-342900">
              <a:buAutoNum type="alphaL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9733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3C47738B-48F1-BC41-BDFD-7A6E23D8C0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03188"/>
            <a:ext cx="12375444" cy="6961187"/>
          </a:xfrm>
        </p:spPr>
      </p:pic>
    </p:spTree>
    <p:extLst>
      <p:ext uri="{BB962C8B-B14F-4D97-AF65-F5344CB8AC3E}">
        <p14:creationId xmlns:p14="http://schemas.microsoft.com/office/powerpoint/2010/main" val="433725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6A839B37A66A438CDCC08FDEDE68B8" ma:contentTypeVersion="14" ma:contentTypeDescription="Create a new document." ma:contentTypeScope="" ma:versionID="9d1065ae91a956875cef0ccfe25930b7">
  <xsd:schema xmlns:xsd="http://www.w3.org/2001/XMLSchema" xmlns:xs="http://www.w3.org/2001/XMLSchema" xmlns:p="http://schemas.microsoft.com/office/2006/metadata/properties" xmlns:ns2="3fa1baeb-fdd9-4ef4-bd3d-073d677e6297" xmlns:ns3="267bdb2b-39b6-4027-ad89-65b2e061d317" targetNamespace="http://schemas.microsoft.com/office/2006/metadata/properties" ma:root="true" ma:fieldsID="a3e5902200c0f1d0f691421eb85bff67" ns2:_="" ns3:_="">
    <xsd:import namespace="3fa1baeb-fdd9-4ef4-bd3d-073d677e6297"/>
    <xsd:import namespace="267bdb2b-39b6-4027-ad89-65b2e061d31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ON_x0020_SF" minOccurs="0"/>
                <xsd:element ref="ns3:MediaServiceEventHashCode" minOccurs="0"/>
                <xsd:element ref="ns3:MediaServiceGenerationTime" minOccurs="0"/>
                <xsd:element ref="ns3:Project_x0020_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1baeb-fdd9-4ef4-bd3d-073d677e629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7bdb2b-39b6-4027-ad89-65b2e061d3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ON_x0020_SF" ma:index="16" nillable="true" ma:displayName="ON SF" ma:default="1" ma:internalName="ON_x0020_SF">
      <xsd:simpleType>
        <xsd:restriction base="dms:Boolean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Project_x0020_" ma:index="19" nillable="true" ma:displayName="Project " ma:description="Possible funder" ma:format="Dropdown" ma:internalName="Project_x0020_">
      <xsd:simpleType>
        <xsd:restriction base="dms:Text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N_x0020_SF xmlns="267bdb2b-39b6-4027-ad89-65b2e061d317">true</ON_x0020_SF>
    <Project_x0020_ xmlns="267bdb2b-39b6-4027-ad89-65b2e061d31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C83F49-117D-4C50-A804-F117AE6227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a1baeb-fdd9-4ef4-bd3d-073d677e6297"/>
    <ds:schemaRef ds:uri="267bdb2b-39b6-4027-ad89-65b2e061d3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F21F97-FF8A-4415-B8FE-35AC8122D24E}">
  <ds:schemaRefs>
    <ds:schemaRef ds:uri="http://schemas.microsoft.com/office/2006/metadata/properties"/>
    <ds:schemaRef ds:uri="http://schemas.microsoft.com/office/infopath/2007/PartnerControls"/>
    <ds:schemaRef ds:uri="267bdb2b-39b6-4027-ad89-65b2e061d317"/>
  </ds:schemaRefs>
</ds:datastoreItem>
</file>

<file path=customXml/itemProps3.xml><?xml version="1.0" encoding="utf-8"?>
<ds:datastoreItem xmlns:ds="http://schemas.openxmlformats.org/officeDocument/2006/customXml" ds:itemID="{B0873565-BFCA-4237-93AE-CA2AA46D7D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364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Mirza, Tazmin</dc:creator>
  <cp:lastModifiedBy>Avantika Taneja</cp:lastModifiedBy>
  <cp:revision>70</cp:revision>
  <dcterms:created xsi:type="dcterms:W3CDTF">2020-11-27T17:26:45Z</dcterms:created>
  <dcterms:modified xsi:type="dcterms:W3CDTF">2020-12-01T17:43:37Z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0x010100A06A839B37A66A438CDCC08FDEDE68B8</vt:lpwstr>
  </property>
</Properties>
</file>